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06" r:id="rId2"/>
    <p:sldId id="405" r:id="rId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07" autoAdjust="0"/>
    <p:restoredTop sz="86705"/>
  </p:normalViewPr>
  <p:slideViewPr>
    <p:cSldViewPr snapToGrid="0">
      <p:cViewPr>
        <p:scale>
          <a:sx n="120" d="100"/>
          <a:sy n="120" d="100"/>
        </p:scale>
        <p:origin x="-450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39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" t="32028" r="725" b="2546"/>
          <a:stretch/>
        </p:blipFill>
        <p:spPr>
          <a:xfrm>
            <a:off x="0" y="0"/>
            <a:ext cx="9144000" cy="45529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432175"/>
            <a:ext cx="5296901" cy="923330"/>
          </a:xfrm>
        </p:spPr>
        <p:txBody>
          <a:bodyPr/>
          <a:lstStyle/>
          <a:p>
            <a:r>
              <a:rPr lang="az-Cyrl-AZ" sz="3000" b="0" cap="none" dirty="0" smtClean="0">
                <a:latin typeface="Arial" charset="0"/>
                <a:ea typeface="Arial" charset="0"/>
                <a:cs typeface="Arial" charset="0"/>
              </a:rPr>
              <a:t>Заключительное Занятие: Вопросы Для Размышления</a:t>
            </a:r>
            <a:endParaRPr lang="en-US" sz="30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3" descr="C:\Users\Hannah Kim\Desktop\your sister file\sfcg_newlogo2.png">
            <a:extLst>
              <a:ext uri="{FF2B5EF4-FFF2-40B4-BE49-F238E27FC236}">
                <a16:creationId xmlns="" xmlns:a16="http://schemas.microsoft.com/office/drawing/2014/main" id="{548D7B5D-FE87-6E4C-836F-CB22E859E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07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8CAEB282-4C96-7648-BD3B-6BFD425BA8FD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FE472233-2BBF-5C48-B8DF-35067FB2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889FC010-E30E-C54E-AA18-99341700D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762000" y="1726364"/>
            <a:ext cx="7351644" cy="17697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Что было самым трудным в этом задании? Смогли ли вы преодолеть эти трудности? Если да, то как?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Какие сходства вы отметили в ходе презентаций?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az-Cyrl-AZ" sz="1800" b="0" cap="none" smtClean="0">
                <a:latin typeface="Arial" charset="0"/>
                <a:ea typeface="Arial" charset="0"/>
                <a:cs typeface="Arial" charset="0"/>
              </a:rPr>
              <a:t>Существуют </a:t>
            </a: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ли области, где, по вашему мнению, гражданское общество и государственные структуры могли бы сотрудничать более эффективно?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82E0895-5E43-C34A-9FE4-384817F9744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67E655B5-D00D-CD42-961B-DA6EADF4D22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="" xmlns:a16="http://schemas.microsoft.com/office/drawing/2014/main" id="{4612FD98-10AC-BD49-8F62-E831AA0E306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Заключительное Занятие: Вопросы Для Размышления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-1" y="742951"/>
            <a:ext cx="6542117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800387" y="907018"/>
            <a:ext cx="565860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ВОПРОСЫ ДЛЯ РАЗМЫШЛЕНИЯ</a:t>
            </a:r>
          </a:p>
        </p:txBody>
      </p:sp>
    </p:spTree>
    <p:extLst>
      <p:ext uri="{BB962C8B-B14F-4D97-AF65-F5344CB8AC3E}">
        <p14:creationId xmlns:p14="http://schemas.microsoft.com/office/powerpoint/2010/main" val="1852163585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8363</TotalTime>
  <Words>67</Words>
  <Application>Microsoft Office PowerPoint</Application>
  <PresentationFormat>On-screen Show (16:9)</PresentationFormat>
  <Paragraphs>8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0429_SFCG_Powerpoint</vt:lpstr>
      <vt:lpstr>Заключительное Занятие: Вопросы Для Размышления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2019-05-14T14:43:38Z</dcterms:modified>
</cp:coreProperties>
</file>