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8" r:id="rId2"/>
    <p:sldId id="280" r:id="rId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994" autoAdjust="0"/>
    <p:restoredTop sz="86705"/>
  </p:normalViewPr>
  <p:slideViewPr>
    <p:cSldViewPr snapToGrid="0">
      <p:cViewPr>
        <p:scale>
          <a:sx n="120" d="100"/>
          <a:sy n="120" d="100"/>
        </p:scale>
        <p:origin x="-450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9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" t="16275" r="54" b="32432"/>
          <a:stretch/>
        </p:blipFill>
        <p:spPr>
          <a:xfrm flipH="1">
            <a:off x="0" y="1984918"/>
            <a:ext cx="9144000" cy="31585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91853" y="417342"/>
            <a:ext cx="5784021" cy="115416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ru-RU" sz="2350" dirty="0">
                <a:highlight>
                  <a:srgbClr val="000000">
                    <a:alpha val="0"/>
                  </a:srgbClr>
                </a:highlight>
                <a:latin typeface="Arial"/>
              </a:rPr>
              <a:t>Противодействие насильственному экстремизму:</a:t>
            </a:r>
            <a:r>
              <a:rPr lang="en-US" dirty="0"/>
              <a:t/>
            </a:r>
            <a:br>
              <a:rPr lang="en-US" dirty="0"/>
            </a:br>
            <a:r>
              <a:rPr lang="ru-RU" sz="1400" b="0" cap="none" dirty="0">
                <a:highlight>
                  <a:srgbClr val="000000">
                    <a:alpha val="0"/>
                  </a:srgbClr>
                </a:highlight>
                <a:latin typeface="Arial"/>
              </a:rPr>
              <a:t>Вводное руководство по концепциям, разработке программ и передовой практике</a:t>
            </a:r>
            <a:endParaRPr lang="en-US" sz="135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13225" y="1742125"/>
            <a:ext cx="2608044" cy="694229"/>
          </a:xfrm>
        </p:spPr>
        <p:txBody>
          <a:bodyPr/>
          <a:lstStyle/>
          <a:p>
            <a:pPr lvl="0">
              <a:tabLst>
                <a:tab pos="1711325" algn="l"/>
              </a:tabLst>
            </a:pPr>
            <a:r>
              <a:rPr lang="ru-RU" sz="1100" spc="50" dirty="0">
                <a:latin typeface="Arial" panose="020B0604020202020204" pitchFamily="34" charset="0"/>
              </a:rPr>
              <a:t>ВСТУПИТЕЛЬНАЯ СЕССИЯ</a:t>
            </a:r>
          </a:p>
          <a:p>
            <a:endParaRPr lang="en-US" sz="1100" spc="100" dirty="0"/>
          </a:p>
        </p:txBody>
      </p:sp>
      <p:pic>
        <p:nvPicPr>
          <p:cNvPr id="11" name="Picture 3" descr="C:\Users\Hannah Kim\Desktop\your sister file\sfcg_newlogo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458906"/>
            <a:ext cx="1867306" cy="329112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0D94D9-9A18-A04E-921E-4E3B48F9B0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933473"/>
            <a:ext cx="601866" cy="405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390A4AC-EF34-364E-937A-48D50CA998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892565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77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95C3"/>
            </a:gs>
            <a:gs pos="0">
              <a:srgbClr val="00475D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3470"/>
            <a:ext cx="2209800" cy="42267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3"/>
                </a:solidFill>
              </a:rPr>
              <a:t>ПРОГРАММА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344556" y="842342"/>
            <a:ext cx="87994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AB74F83-520E-B149-8253-49C721296086}"/>
              </a:ext>
            </a:extLst>
          </p:cNvPr>
          <p:cNvSpPr txBox="1"/>
          <p:nvPr/>
        </p:nvSpPr>
        <p:spPr>
          <a:xfrm>
            <a:off x="762000" y="1127234"/>
            <a:ext cx="7634288" cy="35876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dirty="0">
              <a:solidFill>
                <a:schemeClr val="bg1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031536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8360</TotalTime>
  <Words>8</Words>
  <Application>Microsoft Office PowerPoint</Application>
  <PresentationFormat>On-screen Show (16:9)</PresentationFormat>
  <Paragraphs>4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0429_SFCG_Powerpoint</vt:lpstr>
      <vt:lpstr>Противодействие насильственному экстремизму: Вводное руководство по концепциям, разработке программ и передовой практике</vt:lpstr>
      <vt:lpstr>ПРОГРАММА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2019-05-14T14:22:13Z</dcterms:modified>
</cp:coreProperties>
</file>